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0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8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574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404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4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689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831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32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53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82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62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89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52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F48F-2852-4E04-88CD-6DB57BC74942}" type="datetimeFigureOut">
              <a:rPr lang="it-IT" smtClean="0"/>
              <a:t>18/07/2019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72A18-321A-4E6F-B04E-F52C6541C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93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74F316-6C23-447A-9622-9A80D4229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158" y="169810"/>
            <a:ext cx="8605684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2000" dirty="0">
                <a:solidFill>
                  <a:srgbClr val="000000"/>
                </a:solidFill>
                <a:latin typeface="Arial Rounded MT Bold" panose="020F0704030504030204" pitchFamily="34" charset="0"/>
                <a:cs typeface="Arial"/>
              </a:rPr>
              <a:t>Heparin whole blood (WB) vs. plasma</a:t>
            </a:r>
            <a:r>
              <a:rPr kumimoji="0" lang="nl-NL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/>
              </a:rPr>
              <a:t> comparison on </a:t>
            </a:r>
            <a:r>
              <a:rPr lang="en-US" altLang="en-US" sz="2000" dirty="0">
                <a:solidFill>
                  <a:srgbClr val="000000"/>
                </a:solidFill>
                <a:latin typeface="Arial Rounded MT Bold" panose="020F0704030504030204" pitchFamily="34" charset="0"/>
                <a:cs typeface="Arial"/>
              </a:rPr>
              <a:t>149 fresh paired samples with </a:t>
            </a:r>
            <a:r>
              <a:rPr lang="en-US" altLang="en-US" sz="2000" dirty="0" err="1">
                <a:solidFill>
                  <a:srgbClr val="000000"/>
                </a:solidFill>
                <a:latin typeface="Arial Rounded MT Bold" panose="020F0704030504030204" pitchFamily="34" charset="0"/>
                <a:cs typeface="Arial"/>
              </a:rPr>
              <a:t>hs-cTn</a:t>
            </a:r>
            <a:r>
              <a:rPr lang="en-US" altLang="en-US" sz="2000" dirty="0">
                <a:solidFill>
                  <a:srgbClr val="000000"/>
                </a:solidFill>
                <a:latin typeface="Arial Rounded MT Bold" panose="020F0704030504030204" pitchFamily="34" charset="0"/>
                <a:cs typeface="Arial"/>
              </a:rPr>
              <a:t> I concentrations from 2.0 to 15,316 ng/L</a:t>
            </a:r>
            <a:r>
              <a:rPr kumimoji="0" lang="nl-NL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/>
              </a:rPr>
              <a:t> 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cs typeface="Arial"/>
            </a:endParaRPr>
          </a:p>
        </p:txBody>
      </p:sp>
      <p:pic>
        <p:nvPicPr>
          <p:cNvPr id="3" name="Immagine 3">
            <a:extLst>
              <a:ext uri="{FF2B5EF4-FFF2-40B4-BE49-F238E27FC236}">
                <a16:creationId xmlns:a16="http://schemas.microsoft.com/office/drawing/2014/main" id="{1DEA769C-FF0E-40D5-8438-EF1E995FF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4" t="13301" r="12201" b="4494"/>
          <a:stretch>
            <a:fillRect/>
          </a:stretch>
        </p:blipFill>
        <p:spPr bwMode="auto">
          <a:xfrm>
            <a:off x="734501" y="2155618"/>
            <a:ext cx="748347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574DC6F5-E5D4-4ED6-870E-5568AC0A5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7138" y="1312810"/>
            <a:ext cx="52138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Group	Median	    25% </a:t>
            </a:r>
            <a:r>
              <a:rPr kumimoji="0" lang="en-US" altLang="it-I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fractile</a:t>
            </a:r>
            <a:r>
              <a:rPr kumimoji="0" lang="en-US" alt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75% </a:t>
            </a:r>
            <a:r>
              <a:rPr kumimoji="0" lang="en-US" altLang="it-I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fractile</a:t>
            </a:r>
            <a:endParaRPr kumimoji="0" lang="en-US" altLang="it-IT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WB	17.3 ng/L    5.9		71.2	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Plasma	16.4 ng/L    7.2		69.6	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66D29B-B356-4CC8-B469-13003C6F5C32}"/>
              </a:ext>
            </a:extLst>
          </p:cNvPr>
          <p:cNvSpPr txBox="1"/>
          <p:nvPr/>
        </p:nvSpPr>
        <p:spPr>
          <a:xfrm rot="16200000">
            <a:off x="-213849" y="3746091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hs-cTn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 (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</a:p>
        </p:txBody>
      </p:sp>
    </p:spTree>
    <p:extLst>
      <p:ext uri="{BB962C8B-B14F-4D97-AF65-F5344CB8AC3E}">
        <p14:creationId xmlns:p14="http://schemas.microsoft.com/office/powerpoint/2010/main" val="3621249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34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5</cp:revision>
  <dcterms:created xsi:type="dcterms:W3CDTF">2019-07-18T09:21:00Z</dcterms:created>
  <dcterms:modified xsi:type="dcterms:W3CDTF">2019-07-18T09:30:25Z</dcterms:modified>
</cp:coreProperties>
</file>